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5" r:id="rId7"/>
    <p:sldId id="260" r:id="rId8"/>
    <p:sldId id="262" r:id="rId9"/>
    <p:sldId id="266" r:id="rId10"/>
    <p:sldId id="264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maugeri" userId="5b501fecb8c59a57" providerId="LiveId" clId="{05BFDEA7-0C65-4F34-991A-CEC6EF82CD4C}"/>
    <pc:docChg chg="modSld">
      <pc:chgData name="andrea maugeri" userId="5b501fecb8c59a57" providerId="LiveId" clId="{05BFDEA7-0C65-4F34-991A-CEC6EF82CD4C}" dt="2022-04-01T15:41:50.941" v="47" actId="14100"/>
      <pc:docMkLst>
        <pc:docMk/>
      </pc:docMkLst>
      <pc:sldChg chg="modSp mod">
        <pc:chgData name="andrea maugeri" userId="5b501fecb8c59a57" providerId="LiveId" clId="{05BFDEA7-0C65-4F34-991A-CEC6EF82CD4C}" dt="2022-04-01T15:41:50.941" v="47" actId="14100"/>
        <pc:sldMkLst>
          <pc:docMk/>
          <pc:sldMk cId="2861803753" sldId="258"/>
        </pc:sldMkLst>
        <pc:spChg chg="mod">
          <ac:chgData name="andrea maugeri" userId="5b501fecb8c59a57" providerId="LiveId" clId="{05BFDEA7-0C65-4F34-991A-CEC6EF82CD4C}" dt="2022-04-01T15:41:50.941" v="47" actId="14100"/>
          <ac:spMkLst>
            <pc:docMk/>
            <pc:sldMk cId="2861803753" sldId="258"/>
            <ac:spMk id="2" creationId="{793E3554-1D0A-4FE7-968B-21CF8C909E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0"/>
            <a:ext cx="7055893" cy="118892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Andrea Antonino Maugeri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1000004687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01/04/2022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Footer</a:t>
            </a:r>
            <a:endParaRPr lang="it-IT" sz="4000" dirty="0">
              <a:solidFill>
                <a:srgbClr val="FFFFFF"/>
              </a:solidFill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9DAAFD0-8786-4B84-83E4-68B07C0308E3}"/>
              </a:ext>
            </a:extLst>
          </p:cNvPr>
          <p:cNvCxnSpPr/>
          <p:nvPr/>
        </p:nvCxnSpPr>
        <p:spPr>
          <a:xfrm>
            <a:off x="8632209" y="334370"/>
            <a:ext cx="0" cy="25248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D0A31C-F4B6-469D-A94F-ABE2EF88065E}"/>
              </a:ext>
            </a:extLst>
          </p:cNvPr>
          <p:cNvSpPr txBox="1"/>
          <p:nvPr/>
        </p:nvSpPr>
        <p:spPr>
          <a:xfrm>
            <a:off x="8632209" y="322112"/>
            <a:ext cx="521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75 px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E6D156A-AADF-4ECD-A14B-15D4482D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358" y="201439"/>
            <a:ext cx="7986958" cy="51701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95D7F4C-5AB0-4725-9853-C19FC2AD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99" y="1386663"/>
            <a:ext cx="3025402" cy="4084674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26014BB-94F4-47F6-BD5E-F404D7FDF2F6}"/>
              </a:ext>
            </a:extLst>
          </p:cNvPr>
          <p:cNvCxnSpPr/>
          <p:nvPr/>
        </p:nvCxnSpPr>
        <p:spPr>
          <a:xfrm flipH="1" flipV="1">
            <a:off x="6096000" y="2901820"/>
            <a:ext cx="435429" cy="447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C40E078C-983D-4E17-8FFB-DA3E2FEF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569" y="1600041"/>
            <a:ext cx="2408129" cy="1828958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B3D1163-B739-4093-BD32-980476F779D8}"/>
              </a:ext>
            </a:extLst>
          </p:cNvPr>
          <p:cNvSpPr txBox="1"/>
          <p:nvPr/>
        </p:nvSpPr>
        <p:spPr>
          <a:xfrm>
            <a:off x="7968343" y="3573624"/>
            <a:ext cx="242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Ottimizzazione mobile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Realizzazione della parte HTML e CSS di una pagina web contenente un articolo per un blog</a:t>
            </a:r>
          </a:p>
          <a:p>
            <a:r>
              <a:rPr lang="it-IT" sz="2000" dirty="0"/>
              <a:t>L’aspetto generale della pagina è:</a:t>
            </a:r>
          </a:p>
          <a:p>
            <a:pPr lvl="1"/>
            <a:r>
              <a:rPr lang="it-IT" sz="1600" dirty="0" err="1"/>
              <a:t>Header</a:t>
            </a:r>
            <a:r>
              <a:rPr lang="it-IT" sz="1600" dirty="0"/>
              <a:t>: contenente il titolo,2 sottotitoli e un’immagine di sfondo </a:t>
            </a:r>
          </a:p>
          <a:p>
            <a:pPr lvl="1"/>
            <a:r>
              <a:rPr lang="it-IT" sz="1600" dirty="0" err="1"/>
              <a:t>Navbar</a:t>
            </a:r>
            <a:r>
              <a:rPr lang="it-IT" sz="1600" dirty="0"/>
              <a:t>: contenente i link alle altre sezioni della pagina, un bottone e  un ulteriore sezione di testo in alto a sx</a:t>
            </a:r>
          </a:p>
          <a:p>
            <a:pPr lvl="1"/>
            <a:r>
              <a:rPr lang="it-IT" sz="1600" dirty="0" err="1"/>
              <a:t>Section</a:t>
            </a:r>
            <a:r>
              <a:rPr lang="it-IT" sz="1600" dirty="0"/>
              <a:t>: contenente l’articolo, dove è presente, per ogni posto consigliato, un titolo, l’immagine, una breve descrizione del luogo e una frase che cerca di riassumerlo</a:t>
            </a:r>
          </a:p>
          <a:p>
            <a:pPr lvl="1"/>
            <a:r>
              <a:rPr lang="it-IT" sz="1600" dirty="0" err="1"/>
              <a:t>Footer</a:t>
            </a:r>
            <a:r>
              <a:rPr lang="it-IT" sz="1600" dirty="0"/>
              <a:t>: contenente i contatti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1" y="586855"/>
            <a:ext cx="3434251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(Visualizzazione zoom browser 75%)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A31179-A3CC-4DB5-BF8A-1E7622DE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530" y="10138"/>
            <a:ext cx="7101765" cy="33771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55B360-573C-48F9-88FA-D976F81D3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530" y="3470696"/>
            <a:ext cx="7150093" cy="33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55" y="586855"/>
            <a:ext cx="3395133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(IPhone 12 Pro)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7CD0571-B2CE-475A-A022-DE401A4D3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"/>
          <a:stretch/>
        </p:blipFill>
        <p:spPr>
          <a:xfrm>
            <a:off x="4731902" y="511388"/>
            <a:ext cx="2728196" cy="58972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6B745DA-56FC-4807-8205-9840DDC9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846" y="511388"/>
            <a:ext cx="2751058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2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+ HTML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D042ECB-E241-4943-B21F-BE6CE085C1D1}"/>
              </a:ext>
            </a:extLst>
          </p:cNvPr>
          <p:cNvCxnSpPr/>
          <p:nvPr/>
        </p:nvCxnSpPr>
        <p:spPr>
          <a:xfrm>
            <a:off x="5818239" y="517867"/>
            <a:ext cx="0" cy="186605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F34276-2993-4A97-9532-E529C101651A}"/>
              </a:ext>
            </a:extLst>
          </p:cNvPr>
          <p:cNvSpPr txBox="1"/>
          <p:nvPr/>
        </p:nvSpPr>
        <p:spPr>
          <a:xfrm>
            <a:off x="5770246" y="1554268"/>
            <a:ext cx="599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500 px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52220C8-647B-40EA-BFF2-77A11EFF8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991" y="87527"/>
            <a:ext cx="7804788" cy="293348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729CF2-3D66-49CE-90EA-33A29E70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96" y="3089823"/>
            <a:ext cx="5156744" cy="368065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A9E8857-DCC2-4B63-8D8F-C5A09F0E4244}"/>
              </a:ext>
            </a:extLst>
          </p:cNvPr>
          <p:cNvCxnSpPr/>
          <p:nvPr/>
        </p:nvCxnSpPr>
        <p:spPr>
          <a:xfrm flipV="1">
            <a:off x="5915025" y="171450"/>
            <a:ext cx="0" cy="277200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FD11A47-DB61-4365-8D85-F81E717610FA}"/>
              </a:ext>
            </a:extLst>
          </p:cNvPr>
          <p:cNvSpPr txBox="1"/>
          <p:nvPr/>
        </p:nvSpPr>
        <p:spPr>
          <a:xfrm>
            <a:off x="5902798" y="755780"/>
            <a:ext cx="681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80 vh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CSS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D042ECB-E241-4943-B21F-BE6CE085C1D1}"/>
              </a:ext>
            </a:extLst>
          </p:cNvPr>
          <p:cNvCxnSpPr/>
          <p:nvPr/>
        </p:nvCxnSpPr>
        <p:spPr>
          <a:xfrm>
            <a:off x="5818239" y="517867"/>
            <a:ext cx="0" cy="186605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F34276-2993-4A97-9532-E529C101651A}"/>
              </a:ext>
            </a:extLst>
          </p:cNvPr>
          <p:cNvSpPr txBox="1"/>
          <p:nvPr/>
        </p:nvSpPr>
        <p:spPr>
          <a:xfrm>
            <a:off x="5770246" y="1554268"/>
            <a:ext cx="599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500 px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8264073-FE9A-40DB-AE79-CD5830982C30}"/>
              </a:ext>
            </a:extLst>
          </p:cNvPr>
          <p:cNvCxnSpPr/>
          <p:nvPr/>
        </p:nvCxnSpPr>
        <p:spPr>
          <a:xfrm>
            <a:off x="4367695" y="943897"/>
            <a:ext cx="310493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B04C98E-E97D-4CD9-A53F-F6EF86185A64}"/>
              </a:ext>
            </a:extLst>
          </p:cNvPr>
          <p:cNvSpPr txBox="1"/>
          <p:nvPr/>
        </p:nvSpPr>
        <p:spPr>
          <a:xfrm>
            <a:off x="4296757" y="954040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15%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2B5501-5256-4407-A643-BD9316C4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855" y="360889"/>
            <a:ext cx="2889530" cy="439772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1BEAE1D-9B3D-4219-9EA2-F9D3EB7C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959" y="398564"/>
            <a:ext cx="3368332" cy="299492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643394D-32A7-4CF9-9C65-E8CF2ACAF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960" y="3593990"/>
            <a:ext cx="3368332" cy="154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06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D2364E1-B18E-4391-8CC9-66ED0700B0E6}"/>
              </a:ext>
            </a:extLst>
          </p:cNvPr>
          <p:cNvSpPr txBox="1"/>
          <p:nvPr/>
        </p:nvSpPr>
        <p:spPr>
          <a:xfrm>
            <a:off x="8123611" y="241616"/>
            <a:ext cx="452368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40%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6AB294D-563D-4DDC-8D6C-17DFC4DD02B6}"/>
              </a:ext>
            </a:extLst>
          </p:cNvPr>
          <p:cNvCxnSpPr>
            <a:cxnSpLocks/>
          </p:cNvCxnSpPr>
          <p:nvPr/>
        </p:nvCxnSpPr>
        <p:spPr>
          <a:xfrm>
            <a:off x="6537278" y="264639"/>
            <a:ext cx="0" cy="18573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152C67A-2AA3-4672-9A0A-589AC8D09213}"/>
              </a:ext>
            </a:extLst>
          </p:cNvPr>
          <p:cNvSpPr txBox="1"/>
          <p:nvPr/>
        </p:nvSpPr>
        <p:spPr>
          <a:xfrm>
            <a:off x="6565459" y="226702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20 px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FE53954-93B6-47E9-B571-1FBB4F8FDB63}"/>
              </a:ext>
            </a:extLst>
          </p:cNvPr>
          <p:cNvCxnSpPr/>
          <p:nvPr/>
        </p:nvCxnSpPr>
        <p:spPr>
          <a:xfrm>
            <a:off x="10979624" y="631935"/>
            <a:ext cx="197892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13D3568-A4C4-4F35-8758-2B3FE1E6BAB6}"/>
              </a:ext>
            </a:extLst>
          </p:cNvPr>
          <p:cNvSpPr txBox="1"/>
          <p:nvPr/>
        </p:nvSpPr>
        <p:spPr>
          <a:xfrm>
            <a:off x="10542896" y="518615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</a:rPr>
              <a:t>20 px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BE6571B-15E6-4FD7-B818-81315AADF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8" y="158602"/>
            <a:ext cx="8102572" cy="34987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6A8C5E64-8B7A-48D4-9A82-AE04210CC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47" y="659137"/>
            <a:ext cx="3300802" cy="3155098"/>
          </a:xfrm>
          <a:prstGeom prst="rect">
            <a:avLst/>
          </a:prstGeom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2B13915-B4F6-470E-A9E8-CA38D1BDD0BA}"/>
              </a:ext>
            </a:extLst>
          </p:cNvPr>
          <p:cNvCxnSpPr/>
          <p:nvPr/>
        </p:nvCxnSpPr>
        <p:spPr>
          <a:xfrm>
            <a:off x="5878286" y="176914"/>
            <a:ext cx="0" cy="27346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F0FCC3D-EB58-4E04-91DB-785181A69872}"/>
              </a:ext>
            </a:extLst>
          </p:cNvPr>
          <p:cNvSpPr txBox="1"/>
          <p:nvPr/>
        </p:nvSpPr>
        <p:spPr>
          <a:xfrm>
            <a:off x="5888706" y="207412"/>
            <a:ext cx="634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5%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9BB67E92-4D4D-45A7-A844-9543A4C35C8B}"/>
              </a:ext>
            </a:extLst>
          </p:cNvPr>
          <p:cNvCxnSpPr/>
          <p:nvPr/>
        </p:nvCxnSpPr>
        <p:spPr>
          <a:xfrm>
            <a:off x="7613780" y="450376"/>
            <a:ext cx="450000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27E2AD9-BBC3-4974-ADC1-60FC1D40CCF4}"/>
              </a:ext>
            </a:extLst>
          </p:cNvPr>
          <p:cNvSpPr txBox="1"/>
          <p:nvPr/>
        </p:nvSpPr>
        <p:spPr>
          <a:xfrm>
            <a:off x="8123611" y="241616"/>
            <a:ext cx="495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40%</a:t>
            </a: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543AA998-D366-4A4A-B75A-692626D87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873" y="764099"/>
            <a:ext cx="3048264" cy="288061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2226FF9-8543-46DB-A12A-B7AA0458A57C}"/>
              </a:ext>
            </a:extLst>
          </p:cNvPr>
          <p:cNvSpPr txBox="1"/>
          <p:nvPr/>
        </p:nvSpPr>
        <p:spPr>
          <a:xfrm>
            <a:off x="4124110" y="464754"/>
            <a:ext cx="127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67472DC5-91A8-4F60-9846-B597B2AF8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811" y="3702809"/>
            <a:ext cx="1959666" cy="2978278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2B01A7B4-A69C-47F0-9980-2414A384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985" y="3906688"/>
            <a:ext cx="2146204" cy="2905294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BC4203F2-F9A3-4AB7-9941-A4BCAA061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2788" y="3915218"/>
            <a:ext cx="2126164" cy="1691787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60DE978C-8AE2-4778-B330-30609FC198EB}"/>
              </a:ext>
            </a:extLst>
          </p:cNvPr>
          <p:cNvSpPr txBox="1"/>
          <p:nvPr/>
        </p:nvSpPr>
        <p:spPr>
          <a:xfrm>
            <a:off x="10095722" y="5738327"/>
            <a:ext cx="1950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Codice CSS per l’ottimizzazione mobile della </a:t>
            </a:r>
            <a:r>
              <a:rPr lang="it-IT" dirty="0" err="1"/>
              <a:t>navbar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5964EF-8BA3-4A1D-8748-79E4ECC2D763}"/>
              </a:ext>
            </a:extLst>
          </p:cNvPr>
          <p:cNvCxnSpPr/>
          <p:nvPr/>
        </p:nvCxnSpPr>
        <p:spPr>
          <a:xfrm>
            <a:off x="5656996" y="2968388"/>
            <a:ext cx="188339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44979B-3244-44F8-81C0-A54646311FA0}"/>
              </a:ext>
            </a:extLst>
          </p:cNvPr>
          <p:cNvSpPr txBox="1"/>
          <p:nvPr/>
        </p:nvSpPr>
        <p:spPr>
          <a:xfrm>
            <a:off x="7090013" y="2729552"/>
            <a:ext cx="45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80%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6C8769-E8FE-435F-B0AF-2D723884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402" y="10138"/>
            <a:ext cx="7641772" cy="35935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00D111B-0BFB-43BF-AF17-AA7B5C3B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402" y="3342847"/>
            <a:ext cx="7641772" cy="3567234"/>
          </a:xfrm>
          <a:prstGeom prst="rect">
            <a:avLst/>
          </a:prstGeom>
        </p:spPr>
      </p:pic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A8B7971-E911-488D-B1CB-976CC423C4F1}"/>
              </a:ext>
            </a:extLst>
          </p:cNvPr>
          <p:cNvCxnSpPr>
            <a:cxnSpLocks/>
          </p:cNvCxnSpPr>
          <p:nvPr/>
        </p:nvCxnSpPr>
        <p:spPr>
          <a:xfrm>
            <a:off x="5087829" y="1614196"/>
            <a:ext cx="604359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2D45BBA-6176-4805-8301-5C5143B0D81C}"/>
              </a:ext>
            </a:extLst>
          </p:cNvPr>
          <p:cNvSpPr txBox="1"/>
          <p:nvPr/>
        </p:nvSpPr>
        <p:spPr>
          <a:xfrm>
            <a:off x="5041907" y="1666278"/>
            <a:ext cx="1883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/>
              <a:t>dim </a:t>
            </a:r>
            <a:r>
              <a:rPr lang="it-IT" dirty="0" err="1"/>
              <a:t>viewport</a:t>
            </a:r>
            <a:r>
              <a:rPr lang="it-IT" dirty="0"/>
              <a:t> meno 10% da destra e sinistra 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66DB5AE-48F9-426E-9DCE-C8908D6C9CA8}"/>
              </a:ext>
            </a:extLst>
          </p:cNvPr>
          <p:cNvCxnSpPr/>
          <p:nvPr/>
        </p:nvCxnSpPr>
        <p:spPr>
          <a:xfrm flipV="1">
            <a:off x="9451910" y="1666278"/>
            <a:ext cx="0" cy="15901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BB1DA489-3C2A-45FB-892C-A9471DF78FF9}"/>
              </a:ext>
            </a:extLst>
          </p:cNvPr>
          <p:cNvCxnSpPr>
            <a:cxnSpLocks/>
          </p:cNvCxnSpPr>
          <p:nvPr/>
        </p:nvCxnSpPr>
        <p:spPr>
          <a:xfrm>
            <a:off x="6858000" y="3418860"/>
            <a:ext cx="24912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2E3CF69-6B0C-4F27-BFB4-AA4BDD65A29A}"/>
              </a:ext>
            </a:extLst>
          </p:cNvPr>
          <p:cNvSpPr txBox="1"/>
          <p:nvPr/>
        </p:nvSpPr>
        <p:spPr>
          <a:xfrm>
            <a:off x="9535886" y="2183363"/>
            <a:ext cx="69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10%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851EA8C-16B3-40BA-A8F2-7D357C4E6F63}"/>
              </a:ext>
            </a:extLst>
          </p:cNvPr>
          <p:cNvSpPr txBox="1"/>
          <p:nvPr/>
        </p:nvSpPr>
        <p:spPr>
          <a:xfrm>
            <a:off x="7090013" y="3447215"/>
            <a:ext cx="570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HTML + CSS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8AEEEF-DDA0-42BF-AA34-3BB9FD91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62" y="325688"/>
            <a:ext cx="7883425" cy="239224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8317E1-6101-4F98-BD54-6F7D6D283EBC}"/>
              </a:ext>
            </a:extLst>
          </p:cNvPr>
          <p:cNvSpPr txBox="1"/>
          <p:nvPr/>
        </p:nvSpPr>
        <p:spPr>
          <a:xfrm>
            <a:off x="4171672" y="-10142"/>
            <a:ext cx="801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 di un blocco contenuti che si ripete( il testo era troppo)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139623A-DBBC-4551-9901-332DBBE07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35" y="2779286"/>
            <a:ext cx="2555423" cy="401736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90895E1-1674-469D-BC85-DAADBF393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50" y="2779287"/>
            <a:ext cx="2685585" cy="293571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DAA100B6-A9BF-48AB-AA2B-CBB21FF69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0528" y="2759923"/>
            <a:ext cx="2194750" cy="383319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C7F6BB7-E402-4A96-9CFD-26057FBBA5B4}"/>
              </a:ext>
            </a:extLst>
          </p:cNvPr>
          <p:cNvSpPr txBox="1"/>
          <p:nvPr/>
        </p:nvSpPr>
        <p:spPr>
          <a:xfrm>
            <a:off x="9431072" y="6593115"/>
            <a:ext cx="2979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Ottimizzazione mobile</a:t>
            </a:r>
          </a:p>
        </p:txBody>
      </p:sp>
    </p:spTree>
    <p:extLst>
      <p:ext uri="{BB962C8B-B14F-4D97-AF65-F5344CB8AC3E}">
        <p14:creationId xmlns:p14="http://schemas.microsoft.com/office/powerpoint/2010/main" val="352600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205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 (Visualizzazione zoom browser 75%)</vt:lpstr>
      <vt:lpstr>Layout complessivo HTML+CSS (IPhone 12 Pro)</vt:lpstr>
      <vt:lpstr>Header + HTML</vt:lpstr>
      <vt:lpstr>Header CSS</vt:lpstr>
      <vt:lpstr>Menù navigazione</vt:lpstr>
      <vt:lpstr>Sezione contenuti</vt:lpstr>
      <vt:lpstr>Sezione contenuti HTML + CSS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andrea maugeri</cp:lastModifiedBy>
  <cp:revision>2</cp:revision>
  <dcterms:created xsi:type="dcterms:W3CDTF">2021-03-24T16:57:46Z</dcterms:created>
  <dcterms:modified xsi:type="dcterms:W3CDTF">2022-04-01T15:42:00Z</dcterms:modified>
</cp:coreProperties>
</file>